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3" r:id="rId7"/>
    <p:sldId id="264" r:id="rId8"/>
    <p:sldId id="265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8"/>
    <p:restoredTop sz="94669"/>
  </p:normalViewPr>
  <p:slideViewPr>
    <p:cSldViewPr snapToGrid="0" snapToObjects="1">
      <p:cViewPr varScale="1">
        <p:scale>
          <a:sx n="78" d="100"/>
          <a:sy n="78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 dirty="0"/>
              <a:t>by Team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GB" sz="5400" dirty="0"/>
              <a:t>Colour</a:t>
            </a:r>
            <a:r>
              <a:rPr lang="en-US" sz="5400" dirty="0"/>
              <a:t>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420413" y="1726171"/>
            <a:ext cx="8510186" cy="20955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Warm colours to reduce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 contrasting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use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Conclusion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Bold, representational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and intuitive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Uncluttered and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feedback for user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and audio feedback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2272A-041E-A945-8F93-8E9CB9CD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06684">
            <a:off x="5321073" y="1168548"/>
            <a:ext cx="4276514" cy="2565908"/>
          </a:xfrm>
          <a:prstGeom prst="rect">
            <a:avLst/>
          </a:prstGeom>
          <a:effectLst>
            <a:outerShdw blurRad="25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F41F2-BB8B-AD48-B6E6-DACC596D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8" y="3862774"/>
            <a:ext cx="3377919" cy="2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5394F17-A02C-C642-AF9C-CF1300BFC243}"/>
              </a:ext>
            </a:extLst>
          </p:cNvPr>
          <p:cNvSpPr txBox="1">
            <a:spLocks/>
          </p:cNvSpPr>
          <p:nvPr/>
        </p:nvSpPr>
        <p:spPr>
          <a:xfrm>
            <a:off x="630158" y="1487581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uncluttered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layout throughout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Maximizes game 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6B24E2C-63A0-1C48-A0FB-9F509733B643}"/>
              </a:ext>
            </a:extLst>
          </p:cNvPr>
          <p:cNvSpPr txBox="1">
            <a:spLocks/>
          </p:cNvSpPr>
          <p:nvPr/>
        </p:nvSpPr>
        <p:spPr>
          <a:xfrm>
            <a:off x="630158" y="3693313"/>
            <a:ext cx="6974911" cy="13336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Physical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Colourful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distinct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Unique with many features </a:t>
            </a:r>
          </a:p>
        </p:txBody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ing a new game">
            <a:extLst>
              <a:ext uri="{FF2B5EF4-FFF2-40B4-BE49-F238E27FC236}">
                <a16:creationId xmlns:a16="http://schemas.microsoft.com/office/drawing/2014/main" id="{0E29501C-822C-4C4A-BC69-EBB03243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25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 screen - game in progress">
            <a:extLst>
              <a:ext uri="{FF2B5EF4-FFF2-40B4-BE49-F238E27FC236}">
                <a16:creationId xmlns:a16="http://schemas.microsoft.com/office/drawing/2014/main" id="{352F5F72-AD34-6740-ABB9-EC57BDB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0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 paused - options menu">
            <a:extLst>
              <a:ext uri="{FF2B5EF4-FFF2-40B4-BE49-F238E27FC236}">
                <a16:creationId xmlns:a16="http://schemas.microsoft.com/office/drawing/2014/main" id="{B0BD6726-C3D8-A447-BE5A-7598B3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795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DE1D42B-B561-9E43-BF19-01C2CD31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2" y="2155369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B1FDFF6-CCF2-5F4A-AF57-79B6AA52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48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D7DAAA-AFF0-7D49-947D-CFDC637C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541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51FDC1B-F76C-DE4F-93A9-926A9F5C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955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0479164-90C2-154B-9E84-E023F58D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334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93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144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Colour Scheme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35</cp:revision>
  <dcterms:created xsi:type="dcterms:W3CDTF">2019-03-18T10:00:20Z</dcterms:created>
  <dcterms:modified xsi:type="dcterms:W3CDTF">2019-04-04T08:47:06Z</dcterms:modified>
</cp:coreProperties>
</file>